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95" r:id="rId3"/>
    <p:sldId id="279" r:id="rId4"/>
    <p:sldId id="297" r:id="rId6"/>
    <p:sldId id="296" r:id="rId7"/>
    <p:sldId id="298" r:id="rId8"/>
    <p:sldId id="299" r:id="rId9"/>
    <p:sldId id="300" r:id="rId10"/>
    <p:sldId id="301" r:id="rId11"/>
    <p:sldId id="302" r:id="rId12"/>
    <p:sldId id="306" r:id="rId13"/>
    <p:sldId id="303" r:id="rId14"/>
    <p:sldId id="304" r:id="rId15"/>
    <p:sldId id="305" r:id="rId16"/>
    <p:sldId id="311" r:id="rId17"/>
    <p:sldId id="312" r:id="rId18"/>
    <p:sldId id="313" r:id="rId19"/>
    <p:sldId id="314" r:id="rId20"/>
    <p:sldId id="307" r:id="rId21"/>
    <p:sldId id="308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6"/>
    </p:embeddedFont>
    <p:embeddedFont>
      <p:font typeface="Shruti" panose="020B0502040204020203" pitchFamily="34" charset="0"/>
      <p:regular r:id="rId27"/>
      <p:bold r:id="rId28"/>
    </p:embeddedFont>
    <p:embeddedFont>
      <p:font typeface="Arial Unicode MS" panose="020B0604020202020204" pitchFamily="34" charset="-122"/>
      <p:regular r:id="rId29"/>
    </p:embeddedFont>
    <p:embeddedFont>
      <p:font typeface="Microsoft JhengHei" panose="020B0604030504040204" pitchFamily="34" charset="-120"/>
      <p:regular r:id="rId30"/>
    </p:embeddedFont>
    <p:embeddedFont>
      <p:font typeface="Simplified Arabic Fixed" panose="02070309020205020404" pitchFamily="49" charset="-78"/>
      <p:regular r:id="rId31"/>
    </p:embeddedFont>
    <p:embeddedFont>
      <p:font typeface="方正粗宋简体" panose="03000509000000000000" pitchFamily="65" charset="-122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charset="0"/>
      <p:regular r:id="rId37"/>
      <p:italic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3408"/>
        <p:guide pos="21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57886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17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思思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3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74388" y="44974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六月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惊呆了，口水洒满一地。。。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不过，说正经的，我好心疼你脖子，你的后背，你的肠胃，还有你不规律的姨妈，好希望以后我可以照顾你。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USER\Desktop\新建文件夹\mmexport1503194415818.jpgmmexport150319441581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332345" y="556260"/>
            <a:ext cx="2113915" cy="352107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695744" y="932148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10470" y="1520825"/>
            <a:ext cx="14389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果照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！！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1092" y="54146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六月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说真的，好气呀。。。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我真的好希望我们一起出去走走玩玩，可是，我们约定的一起看场电影，到我走了也没有实现，我一个男人竟然气哭了。。。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USER\Desktop\新建文件夹\wx_camera_1500298531436.jpgwx_camera_15002985314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36435" y="1173480"/>
            <a:ext cx="2676525" cy="211899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184390" y="3286125"/>
            <a:ext cx="46380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第一次自己出门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6151" y="541122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六月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当你说道失去我的时候，仿佛天要塌下来了，如果没有你，我真的不知道什么是快乐和难过，不过，矛盾不会阻挡我对你的爱，最终还是化解了。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1960624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7" name="图片 56" descr="C:\Users\USER\Desktop\新建文件夹\IMG_20170820_180108.pngIMG_20170820_1801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15511" y="857671"/>
            <a:ext cx="2997360" cy="110299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图片 2" descr="C:\Users\USER\Desktop\新建文件夹\IMG_20170820_180302.pngIMG_20170820_180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0766" y="2078141"/>
            <a:ext cx="2997360" cy="99885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图片 3" descr="C:\Users\USER\Desktop\新建文件夹\IMG_20170820_180317.pngIMG_20170820_1803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5066" y="3197646"/>
            <a:ext cx="2997360" cy="69786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9317355" y="2508250"/>
            <a:ext cx="26289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第一次小矛盾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58609" y="17320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卅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思思可能忘了吧，那天你说我果然是一块木头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~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是呀，我喜欢你，但是没有勇气，畏首畏尾。但是那天起，我敢说出我喜欢你，亲爱的在重庆等我。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USER\Desktop\新建文件夹\无标.png无标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07455" y="857885"/>
            <a:ext cx="3654425" cy="61595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31389" y="1069828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358755" y="1621790"/>
            <a:ext cx="15760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我的美梦成真</a:t>
            </a:r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~~~~</a:t>
            </a:r>
            <a:endParaRPr lang="en-US" altLang="zh-CN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 descr="C:\Users\USER\Desktop\新建文件夹\IMG_20170820_182218.pngIMG_20170820_1822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37630" y="1576705"/>
            <a:ext cx="3672205" cy="169227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图片 2" descr="C:\Users\USER\Desktop\新建文件夹\IMG_20170820_181729.pngIMG_20170820_1817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38595" y="3365500"/>
            <a:ext cx="3719830" cy="63754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5309" y="17320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卅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1038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843099" y="2059158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8" name="图片 57" descr="C:\Users\USER\Desktop\新建文件夹\IMG_20170820_185448.pngIMG_20170820_1854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38595" y="759460"/>
            <a:ext cx="4904740" cy="112776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图片 3" descr="C:\Users\USER\Desktop\新建文件夹\mmexport1499839758432.jpgmmexport149983975843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77660" y="1887220"/>
            <a:ext cx="2639060" cy="230886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是啊，一个人的北京确实很难熬。但是，你给了我继续奋斗的希望，让我更加坚定不移，重庆，我一定会回去；你，我一定要追到！！！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46285" y="2626995"/>
            <a:ext cx="2150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一路上有你</a:t>
            </a:r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~~</a:t>
            </a:r>
            <a:endParaRPr lang="en-US" altLang="zh-CN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74454" y="17453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卅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这是我离开重庆后，我们第一次打电话，我真的好开心再一次听见你的声音，听见你的笑声。最重要的我知道你也</a:t>
            </a:r>
            <a:r>
              <a:rPr 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  <a:sym typeface="+mn-ea"/>
              </a:rPr>
              <a:t>一丢丢的</a:t>
            </a:r>
            <a:r>
              <a:rPr 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喜欢我，希望给我机会。</a:t>
            </a:r>
            <a:endParaRPr 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31389" y="1069828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316085" y="1621790"/>
            <a:ext cx="26187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第一次煲电话粥</a:t>
            </a:r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~~~~</a:t>
            </a:r>
            <a:endParaRPr lang="en-US" altLang="zh-CN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 descr="C:\Users\USER\Desktop\新建文件夹\mmexport1503194367710.jpgmmexport15031943677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85635" y="704215"/>
            <a:ext cx="2528570" cy="337248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7244" y="35868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卅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当时我就蒙逼了！思思为什么回去？思思还会不会回来？思思不给我机会了吗？为神马打电话想问清楚，思思却不接？。。。原来是想换个心情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~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31389" y="1069828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067165" y="1426210"/>
            <a:ext cx="28676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 </a:t>
            </a:r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卧槽！思思说要回老家了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 descr="C:\Users\USER\Desktop\新建文件夹\mmexport1503228263306.jpgmmexport15032282633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38595" y="1141413"/>
            <a:ext cx="2528570" cy="252857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74454" y="362051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515" cy="5177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卅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我们之间有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1853.8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公里的距离，心里莫名的忧伤起来。我发誓一定回去把你接回重庆，你也会希望我把你接回来的，是吧？我要永远守护你，爱你！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045029" y="2918948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321800" y="3334385"/>
            <a:ext cx="26187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我爱你</a:t>
            </a:r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~</a:t>
            </a:r>
            <a:endParaRPr lang="en-US" altLang="zh-CN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 descr="C:\Users\USER\Desktop\新建文件夹\图片1.png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06870" y="1162050"/>
            <a:ext cx="2894965" cy="226377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图片 2" descr="C:\Users\USER\Desktop\新建文件夹\mmexport1503230122198.jpgmmexport150323012219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4560" y="857885"/>
            <a:ext cx="1632585" cy="217741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思思，你可怜可怜我吧。。。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妈蛋！劳资一定要追到你！！！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创造美好的未来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57886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17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爱你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思思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，我愿意等你，直到你喜欢上我，创造我们的幸福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113756" y="26597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875" y="1173480"/>
          <a:ext cx="5390515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255"/>
                <a:gridCol w="769620"/>
                <a:gridCol w="770255"/>
                <a:gridCol w="770255"/>
                <a:gridCol w="769620"/>
                <a:gridCol w="770255"/>
                <a:gridCol w="770255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altLang="zh-CN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en-US" altLang="zh-CN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altLang="zh-CN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 smtClean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 smtClean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从来不看星秀的我，偶然间遇见了你，听了你的一首眉间雪。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相见恨晚，那天起我就开始关注了你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 descr="C:\Users\USER\Desktop\新建文件夹\748a2695ae94afbeaa362d0aca5de7e9.jpg748a2695ae94afbeaa362d0aca5de7e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51625" y="1173480"/>
            <a:ext cx="3652520" cy="180340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3714" y="26696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515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255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altLang="zh-CN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 smtClean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 smtClean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第一次发微信给你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你：腿腿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~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，我：哈喽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~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我们的交集从那一刻开始，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至今还保存在我的脑海里。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 descr="C:\Users\USER\Desktop\新建文件夹\bcd816e4619a85a9cae48a765973126e.jpgbcd816e4619a85a9cae48a765973126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67382" y="1143569"/>
            <a:ext cx="24384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我们的开始</a:t>
            </a:r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739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69620"/>
                <a:gridCol w="770448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en-US" altLang="zh-CN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altLang="zh-CN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altLang="zh-CN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 smtClean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 smtClean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四月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第一次给我看你的素颜照，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还自嘲的说自己丑。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我敲！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这不就是小仙女下凡？不过天庭是不让处对象的，还好你下凡了。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C:\Users\USER\Desktop\新建文件夹\mmexport1503194194625.jpgmmexport15031941946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466330" y="1143635"/>
            <a:ext cx="2099310" cy="218884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433945" y="3273425"/>
            <a:ext cx="4363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第一次发照片</a:t>
            </a:r>
            <a:endParaRPr lang="en-US" altLang="zh-CN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0414" y="17326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立夏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母亲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卅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由于家里的原因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，你哭了，我好心疼，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后来才知道，你是一个爱哭的女孩，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女孩的每一滴眼泪都是一颗珍珠，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我只想进我所能的让你少流滴泪。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7978140" y="3268980"/>
            <a:ext cx="3913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第一次见你哭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63" name="图片 62" descr="C:\Users\USER\Desktop\新建文件夹\mmexport1503194307946.jpgmmexport150319430794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27670" y="1143569"/>
            <a:ext cx="2917825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6936" y="26940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立夏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母亲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卅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我们渐渐变成了无话不谈的好朋友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然而就这么简单，我已经喜欢上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但是，你拒绝了我，我当时真的好舍不得你，最终只能决定，先成为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闺蜜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C:\Users\USER\Desktop\新建文件夹\mmexport1503194283869.jpgmmexport150319428386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50405" y="857250"/>
            <a:ext cx="2355850" cy="275209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67495" y="3310890"/>
            <a:ext cx="26714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成为闺蜜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0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立夏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母亲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卅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我以为当作闺蜜，时间长了会不在喜欢你，可是我错了，越来越离不开你。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我好希望你就是我的女朋友，而红包上会写着，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520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快乐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~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永远的亲爱的！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 descr="C:\Users\USER\Desktop\新建文件夹\无标题.png无标题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87515" y="1173480"/>
            <a:ext cx="3352165" cy="60579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919210" y="3238500"/>
            <a:ext cx="3169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第一个</a:t>
            </a:r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520</a:t>
            </a:r>
            <a:endParaRPr lang="en-US" altLang="zh-CN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3" name="图片 2" descr="C:\Users\USER\Desktop\新建文件夹\IMG_20170820_164620.pngIMG_20170820_1646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77660" y="1909445"/>
            <a:ext cx="3419475" cy="132905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79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515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255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芒种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六月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第一次间接的说我喜欢你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最终以问号告终。。。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正如我所说，我希望用时间证明我对你滴爱，我愿意等你，直到你喜欢我。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USER\Desktop\新建文件夹\IMG_20170820_172210.pngIMG_20170820_1722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80735" y="1066165"/>
            <a:ext cx="3945890" cy="277749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73249" y="2046084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33493" y="2552707"/>
            <a:ext cx="38122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表白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38216" y="4510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515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255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芒种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六月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en-US" altLang="zh-CN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en-US" altLang="zh-CN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我，来到了重庆，我们一起吃了烤鱼，然后又一起漫步在街道上，走着走着，真的希望时间静止那一刻，当时我就想要抱抱你，不过我怕被当成是流氓。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USER\Desktop\新建文件夹\第一次师范.png第一次师范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58305" y="1125855"/>
            <a:ext cx="2654300" cy="211518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第一次见面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3285</Words>
  <Application>WPS 演示</Application>
  <PresentationFormat>宽屏</PresentationFormat>
  <Paragraphs>2320</Paragraphs>
  <Slides>19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Shruti</vt:lpstr>
      <vt:lpstr>Arial Unicode MS</vt:lpstr>
      <vt:lpstr>Microsoft JhengHei</vt:lpstr>
      <vt:lpstr>Simplified Arabic Fixed</vt:lpstr>
      <vt:lpstr>叶根友疾风草书</vt:lpstr>
      <vt:lpstr>方正粗宋简体</vt:lpstr>
      <vt:lpstr>Calibri</vt:lpstr>
      <vt:lpstr>Calibri Light</vt:lpstr>
      <vt:lpstr>Constantia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USER</cp:lastModifiedBy>
  <cp:revision>216</cp:revision>
  <dcterms:created xsi:type="dcterms:W3CDTF">2013-12-19T10:27:00Z</dcterms:created>
  <dcterms:modified xsi:type="dcterms:W3CDTF">2017-08-20T12:50:13Z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